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6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7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8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9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0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11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2.xml" ContentType="application/vnd.openxmlformats-officedocument.theme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13.xml" ContentType="application/vnd.openxmlformats-officedocument.theme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14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theme/theme15.xml" ContentType="application/vnd.openxmlformats-officedocument.theme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theme/theme16.xml" ContentType="application/vnd.openxmlformats-officedocument.theme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theme/theme17.xml" ContentType="application/vnd.openxmlformats-officedocument.theme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theme/theme18.xml" ContentType="application/vnd.openxmlformats-officedocument.theme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19.xml" ContentType="application/vnd.openxmlformats-officedocument.theme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2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8" r:id="rId1"/>
    <p:sldMasterId id="2147484125" r:id="rId2"/>
    <p:sldMasterId id="2147484163" r:id="rId3"/>
    <p:sldMasterId id="2147484199" r:id="rId4"/>
    <p:sldMasterId id="2147484228" r:id="rId5"/>
    <p:sldMasterId id="2147484246" r:id="rId6"/>
    <p:sldMasterId id="2147484270" r:id="rId7"/>
    <p:sldMasterId id="2147484290" r:id="rId8"/>
    <p:sldMasterId id="2147484321" r:id="rId9"/>
    <p:sldMasterId id="2147484339" r:id="rId10"/>
    <p:sldMasterId id="2147484357" r:id="rId11"/>
    <p:sldMasterId id="2147484387" r:id="rId12"/>
    <p:sldMasterId id="2147484399" r:id="rId13"/>
    <p:sldMasterId id="2147484417" r:id="rId14"/>
    <p:sldMasterId id="2147484434" r:id="rId15"/>
    <p:sldMasterId id="2147484452" r:id="rId16"/>
    <p:sldMasterId id="2147484469" r:id="rId17"/>
    <p:sldMasterId id="2147484505" r:id="rId18"/>
    <p:sldMasterId id="2147484523" r:id="rId19"/>
    <p:sldMasterId id="2147484541" r:id="rId20"/>
  </p:sldMasterIdLst>
  <p:sldIdLst>
    <p:sldId id="256" r:id="rId21"/>
    <p:sldId id="258" r:id="rId22"/>
    <p:sldId id="257" r:id="rId23"/>
    <p:sldId id="264" r:id="rId24"/>
    <p:sldId id="259" r:id="rId25"/>
    <p:sldId id="260" r:id="rId26"/>
    <p:sldId id="261" r:id="rId27"/>
    <p:sldId id="266" r:id="rId28"/>
    <p:sldId id="267" r:id="rId29"/>
    <p:sldId id="268" r:id="rId30"/>
    <p:sldId id="269" r:id="rId31"/>
    <p:sldId id="270" r:id="rId32"/>
    <p:sldId id="271" r:id="rId33"/>
    <p:sldId id="274" r:id="rId34"/>
    <p:sldId id="275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5EE90E-54BD-46B3-B6ED-30014532257E}">
          <p14:sldIdLst>
            <p14:sldId id="256"/>
            <p14:sldId id="258"/>
            <p14:sldId id="257"/>
            <p14:sldId id="264"/>
            <p14:sldId id="259"/>
            <p14:sldId id="260"/>
            <p14:sldId id="261"/>
            <p14:sldId id="266"/>
            <p14:sldId id="267"/>
            <p14:sldId id="268"/>
            <p14:sldId id="269"/>
            <p14:sldId id="270"/>
            <p14:sldId id="271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196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9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presProps" Target="presProp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996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81526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79723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48534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98193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13841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38418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09018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2272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56471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18886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917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23316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819186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29510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6130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39882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3168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70623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56676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67417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72442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602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79424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8610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761904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59399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91749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62349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45044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50954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31731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87051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188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62709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35291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40999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75001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88029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93C5-E735-BDB3-9125-5C413F61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96456-90AF-CC5A-26D1-BDE370091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0C689-B643-2C1C-C2CC-037BBD25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E16CF-419A-DCAD-AAFD-10E15949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BB15A-5AB9-E191-6BA5-B9E3A10DE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95684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47933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54986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14797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00906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873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90080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17496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57267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81528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08709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56783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76736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396892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17970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24035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814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90626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7069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459497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4128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46233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03553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65429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59557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49849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95809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819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74312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38746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85564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95325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320755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81316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80996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69531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0444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2766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733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90101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45777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2828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28421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16515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95379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747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24182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9926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0654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032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81893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888398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96922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99923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32315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82907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70003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17625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06412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51347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1523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67543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23684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316927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66480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50665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37608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74653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07608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50926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164470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4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8011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505198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04150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01478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37132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954834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381628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415969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90795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98139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7344617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2704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30735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92843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028297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177950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875159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80963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910541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10250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336504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31305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0586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916303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2025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42988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269439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331012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8529956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92559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224998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01668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53489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3997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773684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24598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14496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688934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422586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805918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852479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023551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982442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634401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5999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600499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17541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6235984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59165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104094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203037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404791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849782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09877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07568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49021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52407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51160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141491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452215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040150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062713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39723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303150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274201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87947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99980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552440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594835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926025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151209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4900154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96015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887860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146287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608581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394517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9051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346906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357450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7775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053290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199013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250795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365566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333692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6236795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98845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1217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428237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572077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09478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358050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957544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062556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938318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322927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462935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51847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1256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1518245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464434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6090602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266761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030986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113399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70447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379958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586636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44830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37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9140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082681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826399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64426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357086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169074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502538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09437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228813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208241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4704137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4219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346445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802601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049978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343464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997263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922043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637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907689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82291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7867099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4843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310647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981191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590988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402544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814006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635423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9995737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36464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678550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44321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1113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447918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0774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3376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1200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9297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1741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3136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02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9033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878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0708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91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067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7199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6328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9895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24850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1537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488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9075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8526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0677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877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1444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93C5-E735-BDB3-9125-5C413F61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96456-90AF-CC5A-26D1-BDE370091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0C689-B643-2C1C-C2CC-037BBD25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E16CF-419A-DCAD-AAFD-10E15949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BB15A-5AB9-E191-6BA5-B9E3A10DE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2947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1688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3316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4143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7709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6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4619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7749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280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6203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358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2015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35341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31569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421266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937834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026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616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3266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03612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4602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1200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0895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0038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9423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35962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19696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590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63231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14781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5578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659118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15494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76418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5545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3784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37549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50941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32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97368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29883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34519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33175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44931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08959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55322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34992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07679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64836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3296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13" Type="http://schemas.openxmlformats.org/officeDocument/2006/relationships/slideLayout" Target="../slideLayouts/slideLayout164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8.xml"/><Relationship Id="rId12" Type="http://schemas.openxmlformats.org/officeDocument/2006/relationships/slideLayout" Target="../slideLayouts/slideLayout163.xml"/><Relationship Id="rId17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56.xml"/><Relationship Id="rId15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61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Relationship Id="rId14" Type="http://schemas.openxmlformats.org/officeDocument/2006/relationships/slideLayout" Target="../slideLayouts/slideLayout16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81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17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78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8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image" Target="../media/image13.jpg"/><Relationship Id="rId3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92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95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4.xml"/><Relationship Id="rId13" Type="http://schemas.openxmlformats.org/officeDocument/2006/relationships/slideLayout" Target="../slideLayouts/slideLayout209.xml"/><Relationship Id="rId18" Type="http://schemas.openxmlformats.org/officeDocument/2006/relationships/theme" Target="../theme/theme13.xml"/><Relationship Id="rId3" Type="http://schemas.openxmlformats.org/officeDocument/2006/relationships/slideLayout" Target="../slideLayouts/slideLayout199.xml"/><Relationship Id="rId7" Type="http://schemas.openxmlformats.org/officeDocument/2006/relationships/slideLayout" Target="../slideLayouts/slideLayout203.xml"/><Relationship Id="rId12" Type="http://schemas.openxmlformats.org/officeDocument/2006/relationships/slideLayout" Target="../slideLayouts/slideLayout208.xml"/><Relationship Id="rId17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198.xml"/><Relationship Id="rId16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202.xml"/><Relationship Id="rId11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1.xml"/><Relationship Id="rId15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206.xml"/><Relationship Id="rId19" Type="http://schemas.openxmlformats.org/officeDocument/2006/relationships/image" Target="../media/image15.png"/><Relationship Id="rId4" Type="http://schemas.openxmlformats.org/officeDocument/2006/relationships/slideLayout" Target="../slideLayouts/slideLayout200.xml"/><Relationship Id="rId9" Type="http://schemas.openxmlformats.org/officeDocument/2006/relationships/slideLayout" Target="../slideLayouts/slideLayout205.xml"/><Relationship Id="rId14" Type="http://schemas.openxmlformats.org/officeDocument/2006/relationships/slideLayout" Target="../slideLayouts/slideLayout210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1.xml"/><Relationship Id="rId13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25.xml"/><Relationship Id="rId17" Type="http://schemas.openxmlformats.org/officeDocument/2006/relationships/theme" Target="../theme/theme14.xml"/><Relationship Id="rId2" Type="http://schemas.openxmlformats.org/officeDocument/2006/relationships/slideLayout" Target="../slideLayouts/slideLayout215.xml"/><Relationship Id="rId16" Type="http://schemas.openxmlformats.org/officeDocument/2006/relationships/slideLayout" Target="../slideLayouts/slideLayout229.xml"/><Relationship Id="rId1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18.xml"/><Relationship Id="rId15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22.xml"/><Relationship Id="rId14" Type="http://schemas.openxmlformats.org/officeDocument/2006/relationships/slideLayout" Target="../slideLayouts/slideLayout227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7.xml"/><Relationship Id="rId13" Type="http://schemas.openxmlformats.org/officeDocument/2006/relationships/slideLayout" Target="../slideLayouts/slideLayout242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6.xml"/><Relationship Id="rId12" Type="http://schemas.openxmlformats.org/officeDocument/2006/relationships/slideLayout" Target="../slideLayouts/slideLayout241.xml"/><Relationship Id="rId17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31.xml"/><Relationship Id="rId16" Type="http://schemas.openxmlformats.org/officeDocument/2006/relationships/slideLayout" Target="../slideLayouts/slideLayout245.xml"/><Relationship Id="rId1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34.xml"/><Relationship Id="rId15" Type="http://schemas.openxmlformats.org/officeDocument/2006/relationships/slideLayout" Target="../slideLayouts/slideLayout244.xml"/><Relationship Id="rId10" Type="http://schemas.openxmlformats.org/officeDocument/2006/relationships/slideLayout" Target="../slideLayouts/slideLayout239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4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4.xml"/><Relationship Id="rId13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49.xml"/><Relationship Id="rId7" Type="http://schemas.openxmlformats.org/officeDocument/2006/relationships/slideLayout" Target="../slideLayouts/slideLayout253.xml"/><Relationship Id="rId12" Type="http://schemas.openxmlformats.org/officeDocument/2006/relationships/slideLayout" Target="../slideLayouts/slideLayout258.xml"/><Relationship Id="rId17" Type="http://schemas.openxmlformats.org/officeDocument/2006/relationships/theme" Target="../theme/theme16.xml"/><Relationship Id="rId2" Type="http://schemas.openxmlformats.org/officeDocument/2006/relationships/slideLayout" Target="../slideLayouts/slideLayout248.xml"/><Relationship Id="rId16" Type="http://schemas.openxmlformats.org/officeDocument/2006/relationships/slideLayout" Target="../slideLayouts/slideLayout262.xml"/><Relationship Id="rId1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52.xml"/><Relationship Id="rId11" Type="http://schemas.openxmlformats.org/officeDocument/2006/relationships/slideLayout" Target="../slideLayouts/slideLayout257.xml"/><Relationship Id="rId5" Type="http://schemas.openxmlformats.org/officeDocument/2006/relationships/slideLayout" Target="../slideLayouts/slideLayout251.xml"/><Relationship Id="rId15" Type="http://schemas.openxmlformats.org/officeDocument/2006/relationships/slideLayout" Target="../slideLayouts/slideLayout261.xml"/><Relationship Id="rId10" Type="http://schemas.openxmlformats.org/officeDocument/2006/relationships/slideLayout" Target="../slideLayouts/slideLayout256.xml"/><Relationship Id="rId4" Type="http://schemas.openxmlformats.org/officeDocument/2006/relationships/slideLayout" Target="../slideLayouts/slideLayout250.xml"/><Relationship Id="rId9" Type="http://schemas.openxmlformats.org/officeDocument/2006/relationships/slideLayout" Target="../slideLayouts/slideLayout255.xml"/><Relationship Id="rId14" Type="http://schemas.openxmlformats.org/officeDocument/2006/relationships/slideLayout" Target="../slideLayouts/slideLayout26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0.xml"/><Relationship Id="rId13" Type="http://schemas.openxmlformats.org/officeDocument/2006/relationships/slideLayout" Target="../slideLayouts/slideLayout275.xml"/><Relationship Id="rId18" Type="http://schemas.openxmlformats.org/officeDocument/2006/relationships/theme" Target="../theme/theme17.xml"/><Relationship Id="rId3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9.xml"/><Relationship Id="rId12" Type="http://schemas.openxmlformats.org/officeDocument/2006/relationships/slideLayout" Target="../slideLayouts/slideLayout274.xml"/><Relationship Id="rId17" Type="http://schemas.openxmlformats.org/officeDocument/2006/relationships/slideLayout" Target="../slideLayouts/slideLayout279.xml"/><Relationship Id="rId2" Type="http://schemas.openxmlformats.org/officeDocument/2006/relationships/slideLayout" Target="../slideLayouts/slideLayout264.xml"/><Relationship Id="rId16" Type="http://schemas.openxmlformats.org/officeDocument/2006/relationships/slideLayout" Target="../slideLayouts/slideLayout278.xml"/><Relationship Id="rId1" Type="http://schemas.openxmlformats.org/officeDocument/2006/relationships/slideLayout" Target="../slideLayouts/slideLayout263.xml"/><Relationship Id="rId6" Type="http://schemas.openxmlformats.org/officeDocument/2006/relationships/slideLayout" Target="../slideLayouts/slideLayout268.xml"/><Relationship Id="rId11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67.xml"/><Relationship Id="rId15" Type="http://schemas.openxmlformats.org/officeDocument/2006/relationships/slideLayout" Target="../slideLayouts/slideLayout277.xml"/><Relationship Id="rId10" Type="http://schemas.openxmlformats.org/officeDocument/2006/relationships/slideLayout" Target="../slideLayouts/slideLayout27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66.xml"/><Relationship Id="rId9" Type="http://schemas.openxmlformats.org/officeDocument/2006/relationships/slideLayout" Target="../slideLayouts/slideLayout271.xml"/><Relationship Id="rId14" Type="http://schemas.openxmlformats.org/officeDocument/2006/relationships/slideLayout" Target="../slideLayouts/slideLayout276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7.xml"/><Relationship Id="rId13" Type="http://schemas.openxmlformats.org/officeDocument/2006/relationships/slideLayout" Target="../slideLayouts/slideLayout292.xml"/><Relationship Id="rId18" Type="http://schemas.openxmlformats.org/officeDocument/2006/relationships/theme" Target="../theme/theme18.xml"/><Relationship Id="rId3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6.xml"/><Relationship Id="rId12" Type="http://schemas.openxmlformats.org/officeDocument/2006/relationships/slideLayout" Target="../slideLayouts/slideLayout291.xml"/><Relationship Id="rId17" Type="http://schemas.openxmlformats.org/officeDocument/2006/relationships/slideLayout" Target="../slideLayouts/slideLayout296.xml"/><Relationship Id="rId2" Type="http://schemas.openxmlformats.org/officeDocument/2006/relationships/slideLayout" Target="../slideLayouts/slideLayout281.xml"/><Relationship Id="rId16" Type="http://schemas.openxmlformats.org/officeDocument/2006/relationships/slideLayout" Target="../slideLayouts/slideLayout295.xml"/><Relationship Id="rId1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84.xml"/><Relationship Id="rId15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89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8.xml"/><Relationship Id="rId14" Type="http://schemas.openxmlformats.org/officeDocument/2006/relationships/slideLayout" Target="../slideLayouts/slideLayout293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4.xml"/><Relationship Id="rId13" Type="http://schemas.openxmlformats.org/officeDocument/2006/relationships/slideLayout" Target="../slideLayouts/slideLayout309.xml"/><Relationship Id="rId18" Type="http://schemas.openxmlformats.org/officeDocument/2006/relationships/theme" Target="../theme/theme19.xml"/><Relationship Id="rId3" Type="http://schemas.openxmlformats.org/officeDocument/2006/relationships/slideLayout" Target="../slideLayouts/slideLayout299.xml"/><Relationship Id="rId7" Type="http://schemas.openxmlformats.org/officeDocument/2006/relationships/slideLayout" Target="../slideLayouts/slideLayout303.xml"/><Relationship Id="rId12" Type="http://schemas.openxmlformats.org/officeDocument/2006/relationships/slideLayout" Target="../slideLayouts/slideLayout308.xml"/><Relationship Id="rId17" Type="http://schemas.openxmlformats.org/officeDocument/2006/relationships/slideLayout" Target="../slideLayouts/slideLayout313.xml"/><Relationship Id="rId2" Type="http://schemas.openxmlformats.org/officeDocument/2006/relationships/slideLayout" Target="../slideLayouts/slideLayout298.xml"/><Relationship Id="rId16" Type="http://schemas.openxmlformats.org/officeDocument/2006/relationships/slideLayout" Target="../slideLayouts/slideLayout312.xml"/><Relationship Id="rId1" Type="http://schemas.openxmlformats.org/officeDocument/2006/relationships/slideLayout" Target="../slideLayouts/slideLayout297.xml"/><Relationship Id="rId6" Type="http://schemas.openxmlformats.org/officeDocument/2006/relationships/slideLayout" Target="../slideLayouts/slideLayout302.xml"/><Relationship Id="rId11" Type="http://schemas.openxmlformats.org/officeDocument/2006/relationships/slideLayout" Target="../slideLayouts/slideLayout307.xml"/><Relationship Id="rId5" Type="http://schemas.openxmlformats.org/officeDocument/2006/relationships/slideLayout" Target="../slideLayouts/slideLayout301.xml"/><Relationship Id="rId15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0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00.xml"/><Relationship Id="rId9" Type="http://schemas.openxmlformats.org/officeDocument/2006/relationships/slideLayout" Target="../slideLayouts/slideLayout305.xml"/><Relationship Id="rId14" Type="http://schemas.openxmlformats.org/officeDocument/2006/relationships/slideLayout" Target="../slideLayouts/slideLayout3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1.xml"/><Relationship Id="rId13" Type="http://schemas.openxmlformats.org/officeDocument/2006/relationships/slideLayout" Target="../slideLayouts/slideLayout326.xml"/><Relationship Id="rId18" Type="http://schemas.openxmlformats.org/officeDocument/2006/relationships/theme" Target="../theme/theme20.xml"/><Relationship Id="rId3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20.xml"/><Relationship Id="rId12" Type="http://schemas.openxmlformats.org/officeDocument/2006/relationships/slideLayout" Target="../slideLayouts/slideLayout325.xml"/><Relationship Id="rId17" Type="http://schemas.openxmlformats.org/officeDocument/2006/relationships/slideLayout" Target="../slideLayouts/slideLayout330.xml"/><Relationship Id="rId2" Type="http://schemas.openxmlformats.org/officeDocument/2006/relationships/slideLayout" Target="../slideLayouts/slideLayout315.xml"/><Relationship Id="rId16" Type="http://schemas.openxmlformats.org/officeDocument/2006/relationships/slideLayout" Target="../slideLayouts/slideLayout329.xml"/><Relationship Id="rId1" Type="http://schemas.openxmlformats.org/officeDocument/2006/relationships/slideLayout" Target="../slideLayouts/slideLayout314.xml"/><Relationship Id="rId6" Type="http://schemas.openxmlformats.org/officeDocument/2006/relationships/slideLayout" Target="../slideLayouts/slideLayout319.xml"/><Relationship Id="rId11" Type="http://schemas.openxmlformats.org/officeDocument/2006/relationships/slideLayout" Target="../slideLayouts/slideLayout324.xml"/><Relationship Id="rId5" Type="http://schemas.openxmlformats.org/officeDocument/2006/relationships/slideLayout" Target="../slideLayouts/slideLayout318.xml"/><Relationship Id="rId15" Type="http://schemas.openxmlformats.org/officeDocument/2006/relationships/slideLayout" Target="../slideLayouts/slideLayout328.xml"/><Relationship Id="rId10" Type="http://schemas.openxmlformats.org/officeDocument/2006/relationships/slideLayout" Target="../slideLayouts/slideLayout323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17.xml"/><Relationship Id="rId9" Type="http://schemas.openxmlformats.org/officeDocument/2006/relationships/slideLayout" Target="../slideLayouts/slideLayout322.xml"/><Relationship Id="rId14" Type="http://schemas.openxmlformats.org/officeDocument/2006/relationships/slideLayout" Target="../slideLayouts/slideLayout3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image" Target="../media/image9.jpg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08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26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39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  <p:sldLayoutId id="2147484100" r:id="rId12"/>
    <p:sldLayoutId id="2147484101" r:id="rId13"/>
    <p:sldLayoutId id="2147484102" r:id="rId14"/>
    <p:sldLayoutId id="2147484103" r:id="rId15"/>
    <p:sldLayoutId id="2147484104" r:id="rId16"/>
    <p:sldLayoutId id="214748410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947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0" r:id="rId1"/>
    <p:sldLayoutId id="2147484341" r:id="rId2"/>
    <p:sldLayoutId id="2147484342" r:id="rId3"/>
    <p:sldLayoutId id="2147484343" r:id="rId4"/>
    <p:sldLayoutId id="2147484344" r:id="rId5"/>
    <p:sldLayoutId id="2147484345" r:id="rId6"/>
    <p:sldLayoutId id="2147484346" r:id="rId7"/>
    <p:sldLayoutId id="2147484347" r:id="rId8"/>
    <p:sldLayoutId id="2147484348" r:id="rId9"/>
    <p:sldLayoutId id="2147484349" r:id="rId10"/>
    <p:sldLayoutId id="2147484350" r:id="rId11"/>
    <p:sldLayoutId id="2147484351" r:id="rId12"/>
    <p:sldLayoutId id="2147484352" r:id="rId13"/>
    <p:sldLayoutId id="2147484353" r:id="rId14"/>
    <p:sldLayoutId id="2147484354" r:id="rId15"/>
    <p:sldLayoutId id="2147484355" r:id="rId16"/>
    <p:sldLayoutId id="214748435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113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8" r:id="rId1"/>
    <p:sldLayoutId id="2147484359" r:id="rId2"/>
    <p:sldLayoutId id="2147484360" r:id="rId3"/>
    <p:sldLayoutId id="2147484361" r:id="rId4"/>
    <p:sldLayoutId id="2147484362" r:id="rId5"/>
    <p:sldLayoutId id="2147484363" r:id="rId6"/>
    <p:sldLayoutId id="2147484364" r:id="rId7"/>
    <p:sldLayoutId id="2147484365" r:id="rId8"/>
    <p:sldLayoutId id="2147484366" r:id="rId9"/>
    <p:sldLayoutId id="2147484367" r:id="rId10"/>
    <p:sldLayoutId id="2147484368" r:id="rId11"/>
    <p:sldLayoutId id="2147484369" r:id="rId12"/>
    <p:sldLayoutId id="2147484370" r:id="rId13"/>
    <p:sldLayoutId id="2147484371" r:id="rId14"/>
    <p:sldLayoutId id="2147484372" r:id="rId15"/>
    <p:sldLayoutId id="2147484373" r:id="rId16"/>
    <p:sldLayoutId id="214748437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639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88" r:id="rId1"/>
    <p:sldLayoutId id="2147484389" r:id="rId2"/>
    <p:sldLayoutId id="2147484390" r:id="rId3"/>
    <p:sldLayoutId id="2147484391" r:id="rId4"/>
    <p:sldLayoutId id="2147484392" r:id="rId5"/>
    <p:sldLayoutId id="2147484393" r:id="rId6"/>
    <p:sldLayoutId id="2147484394" r:id="rId7"/>
    <p:sldLayoutId id="2147484395" r:id="rId8"/>
    <p:sldLayoutId id="2147484396" r:id="rId9"/>
    <p:sldLayoutId id="2147484397" r:id="rId10"/>
    <p:sldLayoutId id="214748439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599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0" r:id="rId1"/>
    <p:sldLayoutId id="2147484401" r:id="rId2"/>
    <p:sldLayoutId id="2147484402" r:id="rId3"/>
    <p:sldLayoutId id="2147484403" r:id="rId4"/>
    <p:sldLayoutId id="2147484404" r:id="rId5"/>
    <p:sldLayoutId id="2147484405" r:id="rId6"/>
    <p:sldLayoutId id="2147484406" r:id="rId7"/>
    <p:sldLayoutId id="2147484407" r:id="rId8"/>
    <p:sldLayoutId id="2147484408" r:id="rId9"/>
    <p:sldLayoutId id="2147484409" r:id="rId10"/>
    <p:sldLayoutId id="2147484410" r:id="rId11"/>
    <p:sldLayoutId id="2147484411" r:id="rId12"/>
    <p:sldLayoutId id="2147484412" r:id="rId13"/>
    <p:sldLayoutId id="2147484413" r:id="rId14"/>
    <p:sldLayoutId id="2147484414" r:id="rId15"/>
    <p:sldLayoutId id="2147484415" r:id="rId16"/>
    <p:sldLayoutId id="214748441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209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8" r:id="rId1"/>
    <p:sldLayoutId id="2147484419" r:id="rId2"/>
    <p:sldLayoutId id="2147484420" r:id="rId3"/>
    <p:sldLayoutId id="2147484421" r:id="rId4"/>
    <p:sldLayoutId id="2147484422" r:id="rId5"/>
    <p:sldLayoutId id="2147484423" r:id="rId6"/>
    <p:sldLayoutId id="2147484424" r:id="rId7"/>
    <p:sldLayoutId id="2147484425" r:id="rId8"/>
    <p:sldLayoutId id="2147484426" r:id="rId9"/>
    <p:sldLayoutId id="2147484427" r:id="rId10"/>
    <p:sldLayoutId id="2147484428" r:id="rId11"/>
    <p:sldLayoutId id="2147484429" r:id="rId12"/>
    <p:sldLayoutId id="2147484430" r:id="rId13"/>
    <p:sldLayoutId id="2147484431" r:id="rId14"/>
    <p:sldLayoutId id="2147484432" r:id="rId15"/>
    <p:sldLayoutId id="214748443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77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5" r:id="rId1"/>
    <p:sldLayoutId id="2147484436" r:id="rId2"/>
    <p:sldLayoutId id="2147484437" r:id="rId3"/>
    <p:sldLayoutId id="2147484438" r:id="rId4"/>
    <p:sldLayoutId id="2147484439" r:id="rId5"/>
    <p:sldLayoutId id="2147484440" r:id="rId6"/>
    <p:sldLayoutId id="2147484441" r:id="rId7"/>
    <p:sldLayoutId id="2147484442" r:id="rId8"/>
    <p:sldLayoutId id="2147484443" r:id="rId9"/>
    <p:sldLayoutId id="2147484444" r:id="rId10"/>
    <p:sldLayoutId id="2147484445" r:id="rId11"/>
    <p:sldLayoutId id="2147484446" r:id="rId12"/>
    <p:sldLayoutId id="2147484447" r:id="rId13"/>
    <p:sldLayoutId id="2147484448" r:id="rId14"/>
    <p:sldLayoutId id="2147484449" r:id="rId15"/>
    <p:sldLayoutId id="2147484450" r:id="rId16"/>
    <p:sldLayoutId id="214748445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77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  <p:sldLayoutId id="2147484454" r:id="rId2"/>
    <p:sldLayoutId id="2147484455" r:id="rId3"/>
    <p:sldLayoutId id="2147484456" r:id="rId4"/>
    <p:sldLayoutId id="2147484457" r:id="rId5"/>
    <p:sldLayoutId id="2147484458" r:id="rId6"/>
    <p:sldLayoutId id="2147484459" r:id="rId7"/>
    <p:sldLayoutId id="2147484460" r:id="rId8"/>
    <p:sldLayoutId id="2147484461" r:id="rId9"/>
    <p:sldLayoutId id="2147484462" r:id="rId10"/>
    <p:sldLayoutId id="2147484463" r:id="rId11"/>
    <p:sldLayoutId id="2147484464" r:id="rId12"/>
    <p:sldLayoutId id="2147484465" r:id="rId13"/>
    <p:sldLayoutId id="2147484466" r:id="rId14"/>
    <p:sldLayoutId id="2147484467" r:id="rId15"/>
    <p:sldLayoutId id="214748446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192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0" r:id="rId1"/>
    <p:sldLayoutId id="2147484471" r:id="rId2"/>
    <p:sldLayoutId id="2147484472" r:id="rId3"/>
    <p:sldLayoutId id="2147484473" r:id="rId4"/>
    <p:sldLayoutId id="2147484474" r:id="rId5"/>
    <p:sldLayoutId id="2147484475" r:id="rId6"/>
    <p:sldLayoutId id="2147484476" r:id="rId7"/>
    <p:sldLayoutId id="2147484477" r:id="rId8"/>
    <p:sldLayoutId id="2147484478" r:id="rId9"/>
    <p:sldLayoutId id="2147484479" r:id="rId10"/>
    <p:sldLayoutId id="2147484480" r:id="rId11"/>
    <p:sldLayoutId id="2147484481" r:id="rId12"/>
    <p:sldLayoutId id="2147484482" r:id="rId13"/>
    <p:sldLayoutId id="2147484483" r:id="rId14"/>
    <p:sldLayoutId id="2147484484" r:id="rId15"/>
    <p:sldLayoutId id="2147484485" r:id="rId16"/>
    <p:sldLayoutId id="214748448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44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6" r:id="rId1"/>
    <p:sldLayoutId id="2147484507" r:id="rId2"/>
    <p:sldLayoutId id="2147484508" r:id="rId3"/>
    <p:sldLayoutId id="2147484509" r:id="rId4"/>
    <p:sldLayoutId id="2147484510" r:id="rId5"/>
    <p:sldLayoutId id="2147484511" r:id="rId6"/>
    <p:sldLayoutId id="2147484512" r:id="rId7"/>
    <p:sldLayoutId id="2147484513" r:id="rId8"/>
    <p:sldLayoutId id="2147484514" r:id="rId9"/>
    <p:sldLayoutId id="2147484515" r:id="rId10"/>
    <p:sldLayoutId id="2147484516" r:id="rId11"/>
    <p:sldLayoutId id="2147484517" r:id="rId12"/>
    <p:sldLayoutId id="2147484518" r:id="rId13"/>
    <p:sldLayoutId id="2147484519" r:id="rId14"/>
    <p:sldLayoutId id="2147484520" r:id="rId15"/>
    <p:sldLayoutId id="2147484521" r:id="rId16"/>
    <p:sldLayoutId id="2147484522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08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28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4" r:id="rId11"/>
    <p:sldLayoutId id="2147484535" r:id="rId12"/>
    <p:sldLayoutId id="2147484536" r:id="rId13"/>
    <p:sldLayoutId id="2147484537" r:id="rId14"/>
    <p:sldLayoutId id="2147484538" r:id="rId15"/>
    <p:sldLayoutId id="2147484539" r:id="rId16"/>
    <p:sldLayoutId id="2147484540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823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6" r:id="rId1"/>
    <p:sldLayoutId id="2147484127" r:id="rId2"/>
    <p:sldLayoutId id="2147484128" r:id="rId3"/>
    <p:sldLayoutId id="2147484129" r:id="rId4"/>
    <p:sldLayoutId id="2147484130" r:id="rId5"/>
    <p:sldLayoutId id="2147484131" r:id="rId6"/>
    <p:sldLayoutId id="2147484132" r:id="rId7"/>
    <p:sldLayoutId id="2147484133" r:id="rId8"/>
    <p:sldLayoutId id="2147484134" r:id="rId9"/>
    <p:sldLayoutId id="2147484135" r:id="rId10"/>
    <p:sldLayoutId id="2147484136" r:id="rId11"/>
    <p:sldLayoutId id="2147484137" r:id="rId12"/>
    <p:sldLayoutId id="2147484138" r:id="rId13"/>
    <p:sldLayoutId id="2147484139" r:id="rId14"/>
    <p:sldLayoutId id="2147484140" r:id="rId15"/>
    <p:sldLayoutId id="2147484141" r:id="rId16"/>
    <p:sldLayoutId id="2147484142" r:id="rId17"/>
    <p:sldLayoutId id="2147484143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360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2" r:id="rId1"/>
    <p:sldLayoutId id="2147484543" r:id="rId2"/>
    <p:sldLayoutId id="2147484544" r:id="rId3"/>
    <p:sldLayoutId id="2147484545" r:id="rId4"/>
    <p:sldLayoutId id="2147484546" r:id="rId5"/>
    <p:sldLayoutId id="2147484547" r:id="rId6"/>
    <p:sldLayoutId id="2147484548" r:id="rId7"/>
    <p:sldLayoutId id="2147484549" r:id="rId8"/>
    <p:sldLayoutId id="2147484550" r:id="rId9"/>
    <p:sldLayoutId id="2147484551" r:id="rId10"/>
    <p:sldLayoutId id="2147484552" r:id="rId11"/>
    <p:sldLayoutId id="2147484553" r:id="rId12"/>
    <p:sldLayoutId id="2147484554" r:id="rId13"/>
    <p:sldLayoutId id="2147484555" r:id="rId14"/>
    <p:sldLayoutId id="2147484556" r:id="rId15"/>
    <p:sldLayoutId id="2147484557" r:id="rId16"/>
    <p:sldLayoutId id="214748455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16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65" r:id="rId2"/>
    <p:sldLayoutId id="2147484166" r:id="rId3"/>
    <p:sldLayoutId id="2147484167" r:id="rId4"/>
    <p:sldLayoutId id="2147484168" r:id="rId5"/>
    <p:sldLayoutId id="2147484169" r:id="rId6"/>
    <p:sldLayoutId id="2147484170" r:id="rId7"/>
    <p:sldLayoutId id="2147484171" r:id="rId8"/>
    <p:sldLayoutId id="2147484172" r:id="rId9"/>
    <p:sldLayoutId id="2147484173" r:id="rId10"/>
    <p:sldLayoutId id="2147484174" r:id="rId11"/>
    <p:sldLayoutId id="2147484175" r:id="rId12"/>
    <p:sldLayoutId id="2147484176" r:id="rId13"/>
    <p:sldLayoutId id="2147484177" r:id="rId14"/>
    <p:sldLayoutId id="2147484178" r:id="rId15"/>
    <p:sldLayoutId id="2147484179" r:id="rId16"/>
    <p:sldLayoutId id="2147484180" r:id="rId17"/>
    <p:sldLayoutId id="2147484181" r:id="rId18"/>
    <p:sldLayoutId id="2147484289" r:id="rId1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85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006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29" r:id="rId1"/>
    <p:sldLayoutId id="2147484230" r:id="rId2"/>
    <p:sldLayoutId id="2147484231" r:id="rId3"/>
    <p:sldLayoutId id="2147484232" r:id="rId4"/>
    <p:sldLayoutId id="2147484233" r:id="rId5"/>
    <p:sldLayoutId id="2147484234" r:id="rId6"/>
    <p:sldLayoutId id="2147484235" r:id="rId7"/>
    <p:sldLayoutId id="2147484236" r:id="rId8"/>
    <p:sldLayoutId id="2147484237" r:id="rId9"/>
    <p:sldLayoutId id="2147484238" r:id="rId10"/>
    <p:sldLayoutId id="2147484239" r:id="rId11"/>
    <p:sldLayoutId id="2147484240" r:id="rId12"/>
    <p:sldLayoutId id="2147484241" r:id="rId13"/>
    <p:sldLayoutId id="2147484242" r:id="rId14"/>
    <p:sldLayoutId id="2147484243" r:id="rId15"/>
    <p:sldLayoutId id="2147484244" r:id="rId16"/>
    <p:sldLayoutId id="214748424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50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22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1" r:id="rId1"/>
    <p:sldLayoutId id="2147484272" r:id="rId2"/>
    <p:sldLayoutId id="2147484273" r:id="rId3"/>
    <p:sldLayoutId id="2147484274" r:id="rId4"/>
    <p:sldLayoutId id="2147484275" r:id="rId5"/>
    <p:sldLayoutId id="2147484276" r:id="rId6"/>
    <p:sldLayoutId id="2147484277" r:id="rId7"/>
    <p:sldLayoutId id="2147484278" r:id="rId8"/>
    <p:sldLayoutId id="2147484279" r:id="rId9"/>
    <p:sldLayoutId id="2147484280" r:id="rId10"/>
    <p:sldLayoutId id="2147484281" r:id="rId11"/>
    <p:sldLayoutId id="2147484282" r:id="rId12"/>
    <p:sldLayoutId id="2147484283" r:id="rId13"/>
    <p:sldLayoutId id="2147484284" r:id="rId14"/>
    <p:sldLayoutId id="2147484285" r:id="rId15"/>
    <p:sldLayoutId id="2147484286" r:id="rId16"/>
    <p:sldLayoutId id="2147484287" r:id="rId17"/>
    <p:sldLayoutId id="214748428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721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1" r:id="rId1"/>
    <p:sldLayoutId id="2147484292" r:id="rId2"/>
    <p:sldLayoutId id="2147484293" r:id="rId3"/>
    <p:sldLayoutId id="2147484294" r:id="rId4"/>
    <p:sldLayoutId id="2147484295" r:id="rId5"/>
    <p:sldLayoutId id="2147484296" r:id="rId6"/>
    <p:sldLayoutId id="2147484297" r:id="rId7"/>
    <p:sldLayoutId id="2147484298" r:id="rId8"/>
    <p:sldLayoutId id="2147484299" r:id="rId9"/>
    <p:sldLayoutId id="2147484300" r:id="rId10"/>
    <p:sldLayoutId id="2147484301" r:id="rId11"/>
    <p:sldLayoutId id="2147484302" r:id="rId12"/>
    <p:sldLayoutId id="2147484303" r:id="rId13"/>
    <p:sldLayoutId id="2147484304" r:id="rId14"/>
    <p:sldLayoutId id="2147484305" r:id="rId15"/>
    <p:sldLayoutId id="2147484306" r:id="rId16"/>
    <p:sldLayoutId id="2147484307" r:id="rId17"/>
    <p:sldLayoutId id="214748430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75966-A0EA-496D-A637-1A0F473E23ED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990A-FC34-4635-B1D2-9A23A9173D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078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2" r:id="rId1"/>
    <p:sldLayoutId id="2147484323" r:id="rId2"/>
    <p:sldLayoutId id="2147484324" r:id="rId3"/>
    <p:sldLayoutId id="2147484325" r:id="rId4"/>
    <p:sldLayoutId id="2147484326" r:id="rId5"/>
    <p:sldLayoutId id="2147484327" r:id="rId6"/>
    <p:sldLayoutId id="2147484328" r:id="rId7"/>
    <p:sldLayoutId id="2147484329" r:id="rId8"/>
    <p:sldLayoutId id="2147484330" r:id="rId9"/>
    <p:sldLayoutId id="2147484331" r:id="rId10"/>
    <p:sldLayoutId id="2147484332" r:id="rId11"/>
    <p:sldLayoutId id="2147484333" r:id="rId12"/>
    <p:sldLayoutId id="2147484334" r:id="rId13"/>
    <p:sldLayoutId id="2147484335" r:id="rId14"/>
    <p:sldLayoutId id="2147484336" r:id="rId15"/>
    <p:sldLayoutId id="2147484337" r:id="rId16"/>
    <p:sldLayoutId id="214748433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CD797-2ABA-08C6-9844-2B3448A56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42931"/>
          </a:xfrm>
        </p:spPr>
        <p:txBody>
          <a:bodyPr/>
          <a:lstStyle/>
          <a:p>
            <a:r>
              <a:rPr lang="en-IN" dirty="0"/>
              <a:t>DBMS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30942B-B398-46DB-7CC4-00A7AFE39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4752" y="3602038"/>
            <a:ext cx="6033247" cy="1655762"/>
          </a:xfrm>
        </p:spPr>
        <p:txBody>
          <a:bodyPr>
            <a:normAutofit/>
          </a:bodyPr>
          <a:lstStyle/>
          <a:p>
            <a:endParaRPr lang="en-IN" dirty="0"/>
          </a:p>
          <a:p>
            <a:r>
              <a:rPr lang="en-IN" dirty="0"/>
              <a:t>TEAM MEMBERS:</a:t>
            </a:r>
          </a:p>
          <a:p>
            <a:r>
              <a:rPr lang="en-IN" dirty="0"/>
              <a:t>THOPARAM ADITHYA VARDHAN-21CSB0B60</a:t>
            </a:r>
          </a:p>
          <a:p>
            <a:r>
              <a:rPr lang="en-IN" dirty="0"/>
              <a:t>ELAGONDA VIVEK-21CSB0B15</a:t>
            </a:r>
          </a:p>
        </p:txBody>
      </p:sp>
    </p:spTree>
    <p:extLst>
      <p:ext uri="{BB962C8B-B14F-4D97-AF65-F5344CB8AC3E}">
        <p14:creationId xmlns:p14="http://schemas.microsoft.com/office/powerpoint/2010/main" val="3932602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18B2-3F4B-106D-8899-F34ADB057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6221205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PRODUCT: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table product has the data of products manufactured.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Attributes: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Product_ID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Product_name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Manufacturing_data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Expiry_date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Prod_price_per_unit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Prod_unit_per_month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Prod_totalcost_month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Emp_id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Primary key: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product_id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Foreign key: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emp_id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references employee(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emp_id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2435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7575-6646-4C24-1329-0D2795D2D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83884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INGREDIENTS: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table ingredients contains the data of ingredients, supplier’s who supplies a particular ingredient  employee associated with the ingredient etc.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Attributes: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Ingredient_id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Ingredient_name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Ing_price_per_unit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Ing_units_per_month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Ing_totalcost_month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Emp_id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Supplier_id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Primary key: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ingredient_id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Foreign key: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emp_id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references employee(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emp_id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Supplier_id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references supplier(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supplier_id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15593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0EA4-3E1D-F527-7DDA-AA2C5D1CC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485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PROD_ING: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table consists the data of products and ingredients together and the data of number of ingredient units required to manufacture 100 ingredients of a product.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Attributes: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Product_id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Ingredient_id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Ing_units_per_100_prod_units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Primary key: </a:t>
            </a: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product_id,ingredient_id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Foreign key: </a:t>
            </a: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ingredient_id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references ingredients(</a:t>
            </a: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ingredient_id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DISTRIBUTOR: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table has the data of distributors who distribute the products into the market.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Attributes: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Distributor_id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Distributor_contact_no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Primary key: </a:t>
            </a: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distributor_id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707807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4040D-B29F-F3AB-E853-3241546C7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1762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ORDER: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table order has the data of orders placed by the distributors.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Attributes: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Distributor_id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Product_id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Prod_units_ordered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Prod_totalcost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Primary key: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distributor_id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product_id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Foreign key: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distributor_id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references distributor(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distributor_id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Product_id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references product(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product_id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43833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6B14D-227F-00E9-1821-578CC3650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613"/>
          </a:xfrm>
        </p:spPr>
        <p:txBody>
          <a:bodyPr>
            <a:normAutofit/>
          </a:bodyPr>
          <a:lstStyle/>
          <a:p>
            <a:r>
              <a:rPr lang="en-IN" sz="2800" b="1" dirty="0"/>
              <a:t>TABLES:</a:t>
            </a:r>
            <a:br>
              <a:rPr lang="en-IN" sz="2800" dirty="0"/>
            </a:br>
            <a:r>
              <a:rPr lang="en-IN" sz="2800" b="1" dirty="0">
                <a:solidFill>
                  <a:schemeClr val="accent3">
                    <a:lumMod val="50000"/>
                  </a:schemeClr>
                </a:solidFill>
              </a:rPr>
              <a:t>Supplier:                                                                Employee: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C78351-9CB3-EA81-3FB6-913C318AB4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6662" y="1677088"/>
            <a:ext cx="7460423" cy="289946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5E403C-956E-977E-09A3-9FCB0B08A6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676364" y="1677088"/>
            <a:ext cx="2888974" cy="387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39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27EC1-A248-42F8-024E-F7BD00C1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3">
                    <a:lumMod val="50000"/>
                  </a:schemeClr>
                </a:solidFill>
              </a:rPr>
              <a:t>Staff:                                                             Manager: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C209D9-0194-9912-806B-B7AA8E7511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041" y="2094758"/>
            <a:ext cx="4574952" cy="367690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FB0A6D-1D15-E560-A46F-B6FDDCBCC1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15605" y="2680297"/>
            <a:ext cx="510418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78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8789F-522B-40A7-D019-6BD07A8B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6" y="-205754"/>
            <a:ext cx="10515600" cy="1862276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accent3">
                    <a:lumMod val="50000"/>
                  </a:schemeClr>
                </a:solidFill>
              </a:rPr>
              <a:t>Products: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F8E30B-B620-9764-D5F5-2D05EC17A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973" y="1540565"/>
            <a:ext cx="10515599" cy="377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13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69371-5273-4A85-1C1B-0B52131A4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31153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accent3">
                    <a:lumMod val="50000"/>
                  </a:schemeClr>
                </a:solidFill>
              </a:rPr>
              <a:t>Ingredients: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05C03E-7C17-3E4E-1183-E8258FC16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8313"/>
            <a:ext cx="10770708" cy="341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50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ECEAC-9B86-8285-6847-1C545780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63745"/>
          </a:xfrm>
        </p:spPr>
        <p:txBody>
          <a:bodyPr>
            <a:normAutofit fontScale="90000"/>
          </a:bodyPr>
          <a:lstStyle/>
          <a:p>
            <a:r>
              <a:rPr lang="en-IN" sz="3200" b="1" dirty="0" err="1">
                <a:solidFill>
                  <a:schemeClr val="accent3">
                    <a:lumMod val="50000"/>
                  </a:schemeClr>
                </a:solidFill>
              </a:rPr>
              <a:t>Prod_ing</a:t>
            </a:r>
            <a:r>
              <a:rPr lang="en-IN" sz="3200" b="1" dirty="0">
                <a:solidFill>
                  <a:schemeClr val="accent3">
                    <a:lumMod val="50000"/>
                  </a:schemeClr>
                </a:solidFill>
              </a:rPr>
              <a:t>:                                                              distributor: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DE7443-E0F5-B35D-7C2A-D62FEC0F03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989017"/>
            <a:ext cx="4661452" cy="521931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11B9EB-267D-12ED-1330-86E14613F7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73903" y="1426340"/>
            <a:ext cx="4227441" cy="245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7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94907-DF8D-F356-B25A-E1BCB1CC5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0005"/>
          </a:xfrm>
        </p:spPr>
        <p:txBody>
          <a:bodyPr>
            <a:normAutofit fontScale="90000"/>
          </a:bodyPr>
          <a:lstStyle/>
          <a:p>
            <a:r>
              <a:rPr lang="en-IN" sz="3200" b="1" dirty="0">
                <a:solidFill>
                  <a:schemeClr val="accent3">
                    <a:lumMod val="50000"/>
                  </a:schemeClr>
                </a:solidFill>
              </a:rPr>
              <a:t>Order: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13041F-86AD-BD21-D20B-9D2CF270F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984" y="980661"/>
            <a:ext cx="8468138" cy="425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4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DF63-B353-9FA4-20E0-DCE97D11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52868-F98A-DF4E-FD24-C9BE86904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 DIAGRAM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NORMALISATION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RELATIONS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RELATIONAL SCHEMA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TABLES CREATION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TABLES DISPLAY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 QUERIES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059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9803-B0FD-5A63-2449-ADA3F8528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58402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u="sng" dirty="0">
                <a:solidFill>
                  <a:schemeClr val="accent3">
                    <a:lumMod val="50000"/>
                  </a:schemeClr>
                </a:solidFill>
              </a:rPr>
              <a:t>Queries:</a:t>
            </a:r>
            <a:br>
              <a:rPr lang="en-IN" sz="2800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1)Write a SQL query to display email and contact number of distributor who ordered product with </a:t>
            </a:r>
            <a:r>
              <a:rPr lang="en-IN" sz="24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product_id</a:t>
            </a: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=301?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Query: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distributor_id,email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distributor_contact_no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order1 natural join distributor where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product_id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=301;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12B617-7757-F7E6-4EC6-71DDE0489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5920" y="3726948"/>
            <a:ext cx="3756986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85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BCFD-69DA-21DE-DB8D-62CA7A376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063875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 Write an SQL query to display ingredients supplied by supplier ‘arjun’.</a:t>
            </a:r>
            <a:br>
              <a:rPr lang="en-IN" sz="3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Query:</a:t>
            </a:r>
            <a:br>
              <a:rPr lang="en-IN" sz="3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IN" sz="3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supplier_name,ingredient_id,ingredient_name</a:t>
            </a:r>
            <a:r>
              <a:rPr lang="en-IN" sz="3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ingredients natural join supplier where </a:t>
            </a:r>
            <a:r>
              <a:rPr lang="en-IN" sz="3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supplier_name</a:t>
            </a:r>
            <a:r>
              <a:rPr lang="en-IN" sz="3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‘arjun’;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92CD94-D218-6A79-47BB-36F7EE442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326" y="3253682"/>
            <a:ext cx="8983621" cy="204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62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3E303-0CE3-C773-37B7-8F8C3CF34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953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3)Write an SQL query to display the total amount the company spends in buying ingredients.</a:t>
            </a:r>
            <a:br>
              <a:rPr lang="en-IN" sz="3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Query:</a:t>
            </a:r>
            <a:br>
              <a:rPr lang="en-IN" sz="3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sum(</a:t>
            </a:r>
            <a:r>
              <a:rPr lang="en-IN" sz="3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ing_totalcost_month</a:t>
            </a:r>
            <a:r>
              <a:rPr lang="en-IN" sz="3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as </a:t>
            </a:r>
            <a:r>
              <a:rPr lang="en-IN" sz="3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totalcost_of_purchase</a:t>
            </a:r>
            <a:r>
              <a:rPr lang="en-IN" sz="3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ingredients;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AEB236-A5F0-954A-9664-E22D38284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9376" y="3525078"/>
            <a:ext cx="5134014" cy="13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57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8663F-B68F-CC06-92A5-8BB4ECF49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08162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n-IN" sz="3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4)Write an SQL query to display the cost of purchase of goods by distributor with id number 404.</a:t>
            </a:r>
            <a:br>
              <a:rPr lang="en-IN" sz="3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Query:</a:t>
            </a:r>
            <a:br>
              <a:rPr lang="en-IN" sz="3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sum(</a:t>
            </a:r>
            <a:r>
              <a:rPr lang="en-IN" sz="3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prod_totalcost</a:t>
            </a:r>
            <a:r>
              <a:rPr lang="en-IN" sz="3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as </a:t>
            </a:r>
            <a:r>
              <a:rPr lang="en-IN" sz="3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purchase_cost</a:t>
            </a:r>
            <a:r>
              <a:rPr lang="en-IN" sz="3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order where </a:t>
            </a:r>
            <a:r>
              <a:rPr lang="en-IN" sz="3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distributor_id</a:t>
            </a:r>
            <a:r>
              <a:rPr lang="en-IN" sz="3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=404;</a:t>
            </a:r>
            <a:br>
              <a:rPr lang="en-IN" sz="3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3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C8117C-788E-5C9D-557C-8197C403D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6684" y="3429000"/>
            <a:ext cx="4384534" cy="154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62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E9C9-ADE6-97A1-274D-683CE5113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7685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5)Write an SQL query to display total units of ingredients supplied by each supplier.</a:t>
            </a:r>
            <a:b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Query:</a:t>
            </a:r>
            <a:b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IN" sz="2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supplier_id,sum</a:t>
            </a: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N" sz="2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ing_units_per_month</a:t>
            </a: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as </a:t>
            </a:r>
            <a:r>
              <a:rPr lang="en-IN" sz="2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units_supplied</a:t>
            </a: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ingredients natural join supplier group by </a:t>
            </a:r>
            <a:r>
              <a:rPr lang="en-IN" sz="2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supplier_id</a:t>
            </a: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b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6DBA8B-DCE8-C2AD-FCEB-347D9F192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8603" y="3192450"/>
            <a:ext cx="3934793" cy="277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61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2E4D1-3F82-39E3-41E4-C320D16E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5188"/>
          </a:xfrm>
        </p:spPr>
        <p:txBody>
          <a:bodyPr>
            <a:noAutofit/>
          </a:bodyPr>
          <a:lstStyle/>
          <a:p>
            <a:r>
              <a:rPr lang="en-IN" sz="9600" dirty="0"/>
              <a:t>    </a:t>
            </a:r>
            <a:r>
              <a:rPr lang="en-IN" sz="10800" dirty="0">
                <a:latin typeface="Comic Sans MS" panose="030F0702030302020204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2737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3BF5C-9C36-5E82-92BC-206D32A05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81037"/>
            <a:ext cx="10515600" cy="179295"/>
          </a:xfrm>
        </p:spPr>
        <p:txBody>
          <a:bodyPr>
            <a:normAutofit fontScale="90000"/>
          </a:bodyPr>
          <a:lstStyle/>
          <a:p>
            <a:r>
              <a:rPr lang="en-IN" sz="44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STATEMENT:</a:t>
            </a:r>
            <a:br>
              <a:rPr lang="en-IN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8EE0A-5B2D-8DBC-A1CE-D1674A2CF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283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database that we have constructed in our project basically gives a broad overview about how a food manufacturing company works, in general there are many companies in this business, we have analysed how the data is managed in those companies and have constructed an efficient DB.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database consists of only essential components (entities) that covers almost all features of a efficient food manufacturing Company ,giving an edge to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 have data of the distributors of the company who are distributing products.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ingredients used in the process of manufacturing.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 types of products produced by the company.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types of employees working in the company and their working hours.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7057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A9D8B-865B-0914-F878-89E33257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572844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ER DIAGRAM:</a:t>
            </a:r>
            <a:br>
              <a:rPr lang="en-IN" dirty="0"/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B0CCFF-563A-7D61-F7CA-F4E63097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47" y="618563"/>
            <a:ext cx="7451796" cy="608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62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F10A-322B-3E3C-9E9B-F09FCAF3E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28763"/>
          </a:xfrm>
        </p:spPr>
        <p:txBody>
          <a:bodyPr>
            <a:normAutofit fontScale="90000"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RELATIONS: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69F949-5B8E-5C2C-59C1-0E4012346C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120840"/>
              </p:ext>
            </p:extLst>
          </p:nvPr>
        </p:nvGraphicFramePr>
        <p:xfrm>
          <a:off x="490194" y="776590"/>
          <a:ext cx="8795209" cy="53048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2074">
                  <a:extLst>
                    <a:ext uri="{9D8B030D-6E8A-4147-A177-3AD203B41FA5}">
                      <a16:colId xmlns:a16="http://schemas.microsoft.com/office/drawing/2014/main" val="89996422"/>
                    </a:ext>
                  </a:extLst>
                </a:gridCol>
                <a:gridCol w="1306746">
                  <a:extLst>
                    <a:ext uri="{9D8B030D-6E8A-4147-A177-3AD203B41FA5}">
                      <a16:colId xmlns:a16="http://schemas.microsoft.com/office/drawing/2014/main" val="2789342378"/>
                    </a:ext>
                  </a:extLst>
                </a:gridCol>
                <a:gridCol w="1306746">
                  <a:extLst>
                    <a:ext uri="{9D8B030D-6E8A-4147-A177-3AD203B41FA5}">
                      <a16:colId xmlns:a16="http://schemas.microsoft.com/office/drawing/2014/main" val="2506216856"/>
                    </a:ext>
                  </a:extLst>
                </a:gridCol>
                <a:gridCol w="1619081">
                  <a:extLst>
                    <a:ext uri="{9D8B030D-6E8A-4147-A177-3AD203B41FA5}">
                      <a16:colId xmlns:a16="http://schemas.microsoft.com/office/drawing/2014/main" val="3545061121"/>
                    </a:ext>
                  </a:extLst>
                </a:gridCol>
                <a:gridCol w="1165774">
                  <a:extLst>
                    <a:ext uri="{9D8B030D-6E8A-4147-A177-3AD203B41FA5}">
                      <a16:colId xmlns:a16="http://schemas.microsoft.com/office/drawing/2014/main" val="1963532654"/>
                    </a:ext>
                  </a:extLst>
                </a:gridCol>
                <a:gridCol w="2714788">
                  <a:extLst>
                    <a:ext uri="{9D8B030D-6E8A-4147-A177-3AD203B41FA5}">
                      <a16:colId xmlns:a16="http://schemas.microsoft.com/office/drawing/2014/main" val="573146305"/>
                    </a:ext>
                  </a:extLst>
                </a:gridCol>
              </a:tblGrid>
              <a:tr h="5917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S.NO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ENTITY1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ENTITY2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RELATIONSHIP NAME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RELATION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EXPLANATION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extLst>
                  <a:ext uri="{0D108BD9-81ED-4DB2-BD59-A6C34878D82A}">
                    <a16:rowId xmlns:a16="http://schemas.microsoft.com/office/drawing/2014/main" val="1702890571"/>
                  </a:ext>
                </a:extLst>
              </a:tr>
              <a:tr h="7414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1.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supplier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Ingredients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Ing_sup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One-to-many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A supplier may supply multiple products but an ingredient is supplied by a single supplier 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extLst>
                  <a:ext uri="{0D108BD9-81ED-4DB2-BD59-A6C34878D82A}">
                    <a16:rowId xmlns:a16="http://schemas.microsoft.com/office/drawing/2014/main" val="819425413"/>
                  </a:ext>
                </a:extLst>
              </a:tr>
              <a:tr h="10509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2.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Ingredients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 dirty="0">
                          <a:effectLst/>
                        </a:rPr>
                        <a:t>Products</a:t>
                      </a:r>
                      <a:endParaRPr lang="en-IN" sz="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Prod_ing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Many-to-many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An ingredient may used in making multiple products and a products require multiple ingredients to make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extLst>
                  <a:ext uri="{0D108BD9-81ED-4DB2-BD59-A6C34878D82A}">
                    <a16:rowId xmlns:a16="http://schemas.microsoft.com/office/drawing/2014/main" val="3873725202"/>
                  </a:ext>
                </a:extLst>
              </a:tr>
              <a:tr h="7414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3.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Product 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Distributer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Order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Many-to-many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A distributer may order multiple products and a product may be ordered by multiple distributers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extLst>
                  <a:ext uri="{0D108BD9-81ED-4DB2-BD59-A6C34878D82A}">
                    <a16:rowId xmlns:a16="http://schemas.microsoft.com/office/drawing/2014/main" val="3898945533"/>
                  </a:ext>
                </a:extLst>
              </a:tr>
              <a:tr h="9289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4.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Ingredients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Manager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Ing_manage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Many-to-one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Multiple ingredients are managed by a single manager but a product is managed by single manager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extLst>
                  <a:ext uri="{0D108BD9-81ED-4DB2-BD59-A6C34878D82A}">
                    <a16:rowId xmlns:a16="http://schemas.microsoft.com/office/drawing/2014/main" val="370988833"/>
                  </a:ext>
                </a:extLst>
              </a:tr>
              <a:tr h="12502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5.</a:t>
                      </a:r>
                      <a:endParaRPr lang="en-IN" sz="800" kern="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 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Product 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Manager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 dirty="0" err="1">
                          <a:effectLst/>
                        </a:rPr>
                        <a:t>Prod_manage</a:t>
                      </a:r>
                      <a:endParaRPr lang="en-IN" sz="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</a:rPr>
                        <a:t>Many-to-one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 dirty="0">
                          <a:effectLst/>
                        </a:rPr>
                        <a:t>Multiple products managed by a single manager but a product is manged by single manager</a:t>
                      </a:r>
                      <a:endParaRPr lang="en-IN" sz="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6" marR="47276" marT="0" marB="0"/>
                </a:tc>
                <a:extLst>
                  <a:ext uri="{0D108BD9-81ED-4DB2-BD59-A6C34878D82A}">
                    <a16:rowId xmlns:a16="http://schemas.microsoft.com/office/drawing/2014/main" val="3122206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129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6613-FDF8-AF82-2412-0B7BCD1D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123"/>
            <a:ext cx="10515600" cy="320510"/>
          </a:xfrm>
        </p:spPr>
        <p:txBody>
          <a:bodyPr>
            <a:normAutofit fontScale="90000"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RELATIONAL SCHEMA: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A9420C-80E1-5CBA-3508-4AC4543E4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264" y="433633"/>
            <a:ext cx="6165130" cy="622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7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DF7C8-9197-7C5F-1358-B4CDC77C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u="sng" kern="10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ASSUMPTIONS:-</a:t>
            </a:r>
            <a:br>
              <a:rPr lang="en-IN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3D436-3741-51E1-6B4B-F72916224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IN" sz="24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particular ingredient is supplied by only one supplier but a supplier may supply more than one ingredients.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IN" sz="24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two types of workers are present one type of them are managers and other are general workers.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IN" sz="24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the products manufactured and ingredients bought are under the supervision of the mangers.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IN" sz="24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distributor may order more than one product and also a product may be ordered by more than one distributor.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327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095E-7A78-776F-5338-5B1D2A595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26087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SUPPLIER:-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table supplier contains the data of suppliers who supplies ingredients to the manufacturing company.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Attributes: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Supplier_id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Supplier_name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Supplier_contact_no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Primary key: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supplier_id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EMPLOYEE: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table of employee contains the data of employees who works for the company.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Attributes: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Emp_id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Emp_salary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Primary Key: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emp_id</a:t>
            </a:r>
            <a:b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19151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6D69-795A-F5B2-59B9-756669220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48" y="1417984"/>
            <a:ext cx="10515600" cy="408166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STAFF: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Staff contains the information of the employees who are not managers, we have the data of working hours of the staff.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Attributes: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Emp_id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Working hours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Primary key: </a:t>
            </a: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emp_id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Foreign keys: </a:t>
            </a: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emp_id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references employee(</a:t>
            </a: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emp_id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IN" sz="2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MANAGER: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table Manager contains data of the managers i.e., their names and their experience as managers in the company.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Attributes: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Emp_id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Manager_name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Primary key: </a:t>
            </a: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emp_id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Foreign key: </a:t>
            </a: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emp_id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references employee(</a:t>
            </a: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emp_id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450050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1_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10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11.xml><?xml version="1.0" encoding="utf-8"?>
<a:theme xmlns:a="http://schemas.openxmlformats.org/drawingml/2006/main" name="1_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12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13.xml><?xml version="1.0" encoding="utf-8"?>
<a:theme xmlns:a="http://schemas.openxmlformats.org/drawingml/2006/main" name="2_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14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15.xml><?xml version="1.0" encoding="utf-8"?>
<a:theme xmlns:a="http://schemas.openxmlformats.org/drawingml/2006/main" name="3_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16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17.xml><?xml version="1.0" encoding="utf-8"?>
<a:theme xmlns:a="http://schemas.openxmlformats.org/drawingml/2006/main" name="4_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18.xml><?xml version="1.0" encoding="utf-8"?>
<a:theme xmlns:a="http://schemas.openxmlformats.org/drawingml/2006/main" name="5_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19.xml><?xml version="1.0" encoding="utf-8"?>
<a:theme xmlns:a="http://schemas.openxmlformats.org/drawingml/2006/main" name="6_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0.xml><?xml version="1.0" encoding="utf-8"?>
<a:theme xmlns:a="http://schemas.openxmlformats.org/drawingml/2006/main" name="7_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3.xml><?xml version="1.0" encoding="utf-8"?>
<a:theme xmlns:a="http://schemas.openxmlformats.org/drawingml/2006/main" name="1_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4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5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6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7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8.xml><?xml version="1.0" encoding="utf-8"?>
<a:theme xmlns:a="http://schemas.openxmlformats.org/drawingml/2006/main" name="2_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9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99</TotalTime>
  <Words>1218</Words>
  <Application>Microsoft Office PowerPoint</Application>
  <PresentationFormat>Widescreen</PresentationFormat>
  <Paragraphs>84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25</vt:i4>
      </vt:variant>
    </vt:vector>
  </HeadingPairs>
  <TitlesOfParts>
    <vt:vector size="57" baseType="lpstr">
      <vt:lpstr>Arial</vt:lpstr>
      <vt:lpstr>Bookman Old Style</vt:lpstr>
      <vt:lpstr>Calibri</vt:lpstr>
      <vt:lpstr>Century Gothic</vt:lpstr>
      <vt:lpstr>Comic Sans MS</vt:lpstr>
      <vt:lpstr>Gill Sans MT</vt:lpstr>
      <vt:lpstr>Impact</vt:lpstr>
      <vt:lpstr>Rockwell</vt:lpstr>
      <vt:lpstr>Trebuchet MS</vt:lpstr>
      <vt:lpstr>Tw Cen MT</vt:lpstr>
      <vt:lpstr>Wingdings</vt:lpstr>
      <vt:lpstr>Wingdings 3</vt:lpstr>
      <vt:lpstr>1_Ion Boardroom</vt:lpstr>
      <vt:lpstr>Droplet</vt:lpstr>
      <vt:lpstr>1_Droplet</vt:lpstr>
      <vt:lpstr>Facet</vt:lpstr>
      <vt:lpstr>Circuit</vt:lpstr>
      <vt:lpstr>Gallery</vt:lpstr>
      <vt:lpstr>Main Event</vt:lpstr>
      <vt:lpstr>2_Droplet</vt:lpstr>
      <vt:lpstr>Damask</vt:lpstr>
      <vt:lpstr>Vapor Trail</vt:lpstr>
      <vt:lpstr>1_Vapor Trail</vt:lpstr>
      <vt:lpstr>1_Gallery</vt:lpstr>
      <vt:lpstr>2_Vapor Trail</vt:lpstr>
      <vt:lpstr>Wisp</vt:lpstr>
      <vt:lpstr>3_Droplet</vt:lpstr>
      <vt:lpstr>1_Facet</vt:lpstr>
      <vt:lpstr>4_Droplet</vt:lpstr>
      <vt:lpstr>5_Droplet</vt:lpstr>
      <vt:lpstr>6_Droplet</vt:lpstr>
      <vt:lpstr>7_Droplet</vt:lpstr>
      <vt:lpstr>DBMS PROJECT</vt:lpstr>
      <vt:lpstr>CONTENTS:</vt:lpstr>
      <vt:lpstr>PROBLEM STATEMENT: </vt:lpstr>
      <vt:lpstr>ER DIAGRAM: </vt:lpstr>
      <vt:lpstr>RELATIONS:</vt:lpstr>
      <vt:lpstr>RELATIONAL SCHEMA:</vt:lpstr>
      <vt:lpstr>ASSUMPTIONS:- </vt:lpstr>
      <vt:lpstr>SUPPLIER:- The table supplier contains the data of suppliers who supplies ingredients to the manufacturing company. Attributes: Supplier_id Supplier_name Supplier_contact_no Primary key: supplier_id EMPLOYEE: The table of employee contains the data of employees who works for the company. Attributes: Emp_id Emp_salary Primary Key: emp_id </vt:lpstr>
      <vt:lpstr> STAFF: Staff contains the information of the employees who are not managers, we have the data of working hours of the staff. Attributes: Emp_id Working hours Primary key: emp_id Foreign keys: emp_id references employee(emp_id)  MANAGER: The table Manager contains data of the managers i.e., their names and their experience as managers in the company. Attributes: Emp_id Manager_name Experience Primary key: emp_id Foreign key: emp_id references employee(emp_id)   </vt:lpstr>
      <vt:lpstr>PRODUCT: The table product has the data of products manufactured. Attributes: Product_ID Product_name Manufacturing_data Expiry_date Prod_price_per_unit Prod_unit_per_month Prod_totalcost_month Emp_id Primary key: product_id Foreign key: emp_id references employee(emp_id) </vt:lpstr>
      <vt:lpstr>INGREDIENTS: The table ingredients contains the data of ingredients, supplier’s who supplies a particular ingredient  employee associated with the ingredient etc. Attributes: Ingredient_id Ingredient_name Ing_price_per_unit Ing_units_per_month Ing_totalcost_month Emp_id Supplier_id Primary key: ingredient_id Foreign key: emp_id references employee(emp_id)                       Supplier_id references supplier(supplier_id) </vt:lpstr>
      <vt:lpstr>PROD_ING: This table consists the data of products and ingredients together and the data of number of ingredient units required to manufacture 100 ingredients of a product. Attributes: Product_id Ingredient_id Ing_units_per_100_prod_units Primary key: product_id,ingredient_id Foreign key: ingredient_id references ingredients(ingredient_id) DISTRIBUTOR: This table has the data of distributors who distribute the products into the market. Attributes: Distributor_id Email Distributor_contact_no Primary key: distributor_id </vt:lpstr>
      <vt:lpstr>ORDER: The table order has the data of orders placed by the distributors. Attributes: Distributor_id Product_id Prod_units_ordered  Prod_totalcost Primary key: distributor_id, product_id Foreign key: distributor_id references distributor(distributor_id)                       Product_id references product(product_id)   </vt:lpstr>
      <vt:lpstr>TABLES: Supplier:                                                                Employee:</vt:lpstr>
      <vt:lpstr>Staff:                                                             Manager:</vt:lpstr>
      <vt:lpstr>Products:</vt:lpstr>
      <vt:lpstr>Ingredients:</vt:lpstr>
      <vt:lpstr>Prod_ing:                                                              distributor:</vt:lpstr>
      <vt:lpstr>Order:</vt:lpstr>
      <vt:lpstr>Queries: 1)Write a SQL query to display email and contact number of distributor who ordered product with product_id=301? Query: Select distributor_id,email, distributor_contact_no from order1 natural join distributor where product_id=301; </vt:lpstr>
      <vt:lpstr>2) Write an SQL query to display ingredients supplied by supplier ‘arjun’. Query: Select supplier_name,ingredient_id,ingredient_name from ingredients natural join supplier where supplier_name= ‘arjun’; </vt:lpstr>
      <vt:lpstr>3)Write an SQL query to display the total amount the company spends in buying ingredients. Query: Select sum(ing_totalcost_month) as totalcost_of_purchase from ingredients;   </vt:lpstr>
      <vt:lpstr>  4)Write an SQL query to display the cost of purchase of goods by distributor with id number 404. Query: Select sum(prod_totalcost) as purchase_cost from order where distributor_id=404; </vt:lpstr>
      <vt:lpstr>  5)Write an SQL query to display total units of ingredients supplied by each supplier. Query: Select supplier_id,sum(ing_units_per_month) as units_supplied from ingredients natural join supplier group by supplier_id; </vt:lpstr>
      <vt:lpstr>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DBMS PROJECT</dc:title>
  <dc:creator>ADITHYA</dc:creator>
  <cp:lastModifiedBy>ADITHYA</cp:lastModifiedBy>
  <cp:revision>2</cp:revision>
  <dcterms:created xsi:type="dcterms:W3CDTF">2023-05-14T19:38:12Z</dcterms:created>
  <dcterms:modified xsi:type="dcterms:W3CDTF">2023-05-14T21:17:45Z</dcterms:modified>
</cp:coreProperties>
</file>